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</p:sldMasterIdLst>
  <p:notesMasterIdLst>
    <p:notesMasterId r:id="rId7"/>
  </p:notesMasterIdLst>
  <p:sldIdLst>
    <p:sldId id="256" r:id="rId3"/>
    <p:sldId id="261" r:id="rId4"/>
    <p:sldId id="258" r:id="rId5"/>
    <p:sldId id="260" r:id="rId6"/>
  </p:sldIdLst>
  <p:sldSz cx="12192000" cy="6858000"/>
  <p:notesSz cx="6858000" cy="9144000"/>
  <p:custShowLst>
    <p:custShow name="自定义放映 1" id="0">
      <p:sldLst>
        <p:sld r:id="rId3"/>
        <p:sld r:id="rId5"/>
        <p:sld r:id="rId6"/>
      </p:sldLst>
    </p:custShow>
  </p:custShowLst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C85"/>
    <a:srgbClr val="DA251D"/>
    <a:srgbClr val="F9D127"/>
    <a:srgbClr val="BF0000"/>
    <a:srgbClr val="CF0B24"/>
    <a:srgbClr val="E30612"/>
    <a:srgbClr val="850101"/>
    <a:srgbClr val="950E35"/>
    <a:srgbClr val="A1103A"/>
    <a:srgbClr val="FCD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60" y="34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E0DA7B-6538-4DAF-AB11-D4C9C1A673C8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12BB4-DE26-4AE0-85F1-5A7A589055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91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12BB4-DE26-4AE0-85F1-5A7A589055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832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12BB4-DE26-4AE0-85F1-5A7A589055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569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12BB4-DE26-4AE0-85F1-5A7A589055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626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6E9B-D7A7-4BF4-AA2A-6A311E801C1B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FB8D9-93E2-44B6-A4BE-800683CCDD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114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20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549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00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12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48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907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078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987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87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04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32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D6E9B-D7A7-4BF4-AA2A-6A311E801C1B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FB8D9-93E2-44B6-A4BE-800683CCDD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422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EAC1C-8E7B-4920-B98D-81070601522D}" type="datetimeFigureOut">
              <a:rPr lang="zh-CN" altLang="en-US" smtClean="0"/>
              <a:t>2017/4/25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B34A3-2CEE-40DD-BF8C-2849A0743C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577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hi.ooopic.com/QQ07861C32556BC/?tid=201731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5" Type="http://schemas.openxmlformats.org/officeDocument/2006/relationships/hyperlink" Target="http://weili.ooopic.com/weili_16076979.html?tid=2017316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20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4319815"/>
          </a:xfrm>
          <a:prstGeom prst="rect">
            <a:avLst/>
          </a:prstGeom>
          <a:gradFill flip="none" rotWithShape="1">
            <a:gsLst>
              <a:gs pos="0">
                <a:srgbClr val="019A4C"/>
              </a:gs>
              <a:gs pos="34000">
                <a:srgbClr val="007045"/>
              </a:gs>
            </a:gsLst>
            <a:lin ang="504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0" y="1266476"/>
            <a:ext cx="12192000" cy="3053339"/>
          </a:xfrm>
          <a:custGeom>
            <a:avLst/>
            <a:gdLst>
              <a:gd name="connsiteX0" fmla="*/ 4572001 w 9144000"/>
              <a:gd name="connsiteY0" fmla="*/ 0 h 2582955"/>
              <a:gd name="connsiteX1" fmla="*/ 8850495 w 9144000"/>
              <a:gd name="connsiteY1" fmla="*/ 877842 h 2582955"/>
              <a:gd name="connsiteX2" fmla="*/ 9144000 w 9144000"/>
              <a:gd name="connsiteY2" fmla="*/ 1048604 h 2582955"/>
              <a:gd name="connsiteX3" fmla="*/ 9144000 w 9144000"/>
              <a:gd name="connsiteY3" fmla="*/ 2582955 h 2582955"/>
              <a:gd name="connsiteX4" fmla="*/ 0 w 9144000"/>
              <a:gd name="connsiteY4" fmla="*/ 2582955 h 2582955"/>
              <a:gd name="connsiteX5" fmla="*/ 0 w 9144000"/>
              <a:gd name="connsiteY5" fmla="*/ 1048604 h 2582955"/>
              <a:gd name="connsiteX6" fmla="*/ 293505 w 9144000"/>
              <a:gd name="connsiteY6" fmla="*/ 877842 h 2582955"/>
              <a:gd name="connsiteX7" fmla="*/ 4572001 w 9144000"/>
              <a:gd name="connsiteY7" fmla="*/ 0 h 2582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2582955">
                <a:moveTo>
                  <a:pt x="4572001" y="0"/>
                </a:moveTo>
                <a:cubicBezTo>
                  <a:pt x="6294492" y="0"/>
                  <a:pt x="7833532" y="341722"/>
                  <a:pt x="8850495" y="877842"/>
                </a:cubicBezTo>
                <a:lnTo>
                  <a:pt x="9144000" y="1048604"/>
                </a:lnTo>
                <a:lnTo>
                  <a:pt x="9144000" y="2582955"/>
                </a:lnTo>
                <a:lnTo>
                  <a:pt x="0" y="2582955"/>
                </a:lnTo>
                <a:lnTo>
                  <a:pt x="0" y="1048604"/>
                </a:lnTo>
                <a:lnTo>
                  <a:pt x="293505" y="877842"/>
                </a:lnTo>
                <a:cubicBezTo>
                  <a:pt x="1310469" y="341722"/>
                  <a:pt x="2849510" y="0"/>
                  <a:pt x="4572001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11000"/>
                </a:schemeClr>
              </a:gs>
              <a:gs pos="6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任意多边形 6"/>
          <p:cNvSpPr/>
          <p:nvPr/>
        </p:nvSpPr>
        <p:spPr>
          <a:xfrm>
            <a:off x="0" y="3954408"/>
            <a:ext cx="12192000" cy="365407"/>
          </a:xfrm>
          <a:custGeom>
            <a:avLst/>
            <a:gdLst>
              <a:gd name="connsiteX0" fmla="*/ 11004672 w 12192000"/>
              <a:gd name="connsiteY0" fmla="*/ 0 h 365407"/>
              <a:gd name="connsiteX1" fmla="*/ 11195107 w 12192000"/>
              <a:gd name="connsiteY1" fmla="*/ 180992 h 365407"/>
              <a:gd name="connsiteX2" fmla="*/ 12192000 w 12192000"/>
              <a:gd name="connsiteY2" fmla="*/ 180992 h 365407"/>
              <a:gd name="connsiteX3" fmla="*/ 12192000 w 12192000"/>
              <a:gd name="connsiteY3" fmla="*/ 365407 h 365407"/>
              <a:gd name="connsiteX4" fmla="*/ 0 w 12192000"/>
              <a:gd name="connsiteY4" fmla="*/ 365407 h 365407"/>
              <a:gd name="connsiteX5" fmla="*/ 0 w 12192000"/>
              <a:gd name="connsiteY5" fmla="*/ 180992 h 365407"/>
              <a:gd name="connsiteX6" fmla="*/ 10814237 w 12192000"/>
              <a:gd name="connsiteY6" fmla="*/ 180992 h 365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5407">
                <a:moveTo>
                  <a:pt x="11004672" y="0"/>
                </a:moveTo>
                <a:lnTo>
                  <a:pt x="11195107" y="180992"/>
                </a:lnTo>
                <a:lnTo>
                  <a:pt x="12192000" y="180992"/>
                </a:lnTo>
                <a:lnTo>
                  <a:pt x="12192000" y="365407"/>
                </a:lnTo>
                <a:lnTo>
                  <a:pt x="0" y="365407"/>
                </a:lnTo>
                <a:lnTo>
                  <a:pt x="0" y="180992"/>
                </a:lnTo>
                <a:lnTo>
                  <a:pt x="10814237" y="180992"/>
                </a:lnTo>
                <a:close/>
              </a:path>
            </a:pathLst>
          </a:custGeom>
          <a:solidFill>
            <a:srgbClr val="F6A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81" y="6019801"/>
            <a:ext cx="1567558" cy="52611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2351584" y="6271220"/>
            <a:ext cx="98404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97103" y="693412"/>
            <a:ext cx="5072631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     </a:t>
            </a:r>
            <a:r>
              <a:rPr kumimoji="0" lang="zh-CN" altLang="en-US" sz="2800" b="1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感谢您</a:t>
            </a:r>
            <a:r>
              <a:rPr kumimoji="0" lang="zh-CN" altLang="en-US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下载</a:t>
            </a:r>
            <a:r>
              <a:rPr kumimoji="0" lang="zh-CN" altLang="en-US" sz="2800" b="1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一葫清酒</a:t>
            </a:r>
            <a:r>
              <a:rPr kumimoji="0" lang="en-US" altLang="zh-CN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20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作品！</a:t>
            </a:r>
            <a:endParaRPr kumimoji="0" lang="zh-CN" altLang="en-US" sz="5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10389" y="875288"/>
            <a:ext cx="480998" cy="240498"/>
            <a:chOff x="422275" y="712395"/>
            <a:chExt cx="327025" cy="163512"/>
          </a:xfrm>
        </p:grpSpPr>
        <p:sp>
          <p:nvSpPr>
            <p:cNvPr id="10" name="半闭框 9"/>
            <p:cNvSpPr/>
            <p:nvPr/>
          </p:nvSpPr>
          <p:spPr>
            <a:xfrm rot="18900000" flipH="1" flipV="1">
              <a:off x="422275" y="712395"/>
              <a:ext cx="161925" cy="163512"/>
            </a:xfrm>
            <a:prstGeom prst="halfFrame">
              <a:avLst>
                <a:gd name="adj1" fmla="val 27711"/>
                <a:gd name="adj2" fmla="val 27270"/>
              </a:avLst>
            </a:prstGeom>
            <a:solidFill>
              <a:sysClr val="window" lastClr="FFFFFF">
                <a:alpha val="44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半闭框 10"/>
            <p:cNvSpPr/>
            <p:nvPr/>
          </p:nvSpPr>
          <p:spPr>
            <a:xfrm rot="18900000" flipH="1" flipV="1">
              <a:off x="501650" y="712395"/>
              <a:ext cx="163513" cy="163512"/>
            </a:xfrm>
            <a:prstGeom prst="halfFrame">
              <a:avLst>
                <a:gd name="adj1" fmla="val 27711"/>
                <a:gd name="adj2" fmla="val 27270"/>
              </a:avLst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半闭框 11"/>
            <p:cNvSpPr/>
            <p:nvPr/>
          </p:nvSpPr>
          <p:spPr>
            <a:xfrm rot="18900000" flipH="1" flipV="1">
              <a:off x="587375" y="712395"/>
              <a:ext cx="161925" cy="163512"/>
            </a:xfrm>
            <a:prstGeom prst="halfFrame">
              <a:avLst>
                <a:gd name="adj1" fmla="val 27711"/>
                <a:gd name="adj2" fmla="val 27270"/>
              </a:avLst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274835" y="6293806"/>
            <a:ext cx="6601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更多一葫清酒精品模版：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70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hlinkClick r:id="rId3"/>
              </a:rPr>
              <a:t>http://hi.ooopic.com/QQ07861C32556BC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7045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hlinkClick r:id="rId3"/>
              </a:rPr>
              <a:t>/</a:t>
            </a:r>
            <a:r>
              <a:rPr lang="en-US" altLang="zh-CN" sz="1400" dirty="0">
                <a:solidFill>
                  <a:srgbClr val="007045"/>
                </a:solidFill>
                <a:latin typeface="Arial" panose="020B0604020202020204" pitchFamily="34" charset="0"/>
                <a:ea typeface="微软雅黑" panose="020B0503020204020204" pitchFamily="34" charset="-122"/>
                <a:hlinkClick r:id="rId3"/>
              </a:rPr>
              <a:t>?</a:t>
            </a:r>
            <a:r>
              <a:rPr lang="en-US" altLang="zh-CN" sz="1400" dirty="0" err="1" smtClean="0">
                <a:solidFill>
                  <a:srgbClr val="007045"/>
                </a:solidFill>
                <a:latin typeface="Arial" panose="020B0604020202020204" pitchFamily="34" charset="0"/>
                <a:ea typeface="微软雅黑" panose="020B0503020204020204" pitchFamily="34" charset="-122"/>
                <a:hlinkClick r:id="rId3"/>
              </a:rPr>
              <a:t>tid</a:t>
            </a:r>
            <a:r>
              <a:rPr lang="en-US" altLang="zh-CN" sz="1400" dirty="0" smtClean="0">
                <a:solidFill>
                  <a:srgbClr val="007045"/>
                </a:solidFill>
                <a:latin typeface="Arial" panose="020B0604020202020204" pitchFamily="34" charset="0"/>
                <a:ea typeface="微软雅黑" panose="020B0503020204020204" pitchFamily="34" charset="-122"/>
                <a:hlinkClick r:id="rId3"/>
              </a:rPr>
              <a:t>=2017316</a:t>
            </a:r>
            <a:r>
              <a:rPr lang="en-US" altLang="zh-CN" sz="1400" dirty="0" smtClean="0">
                <a:solidFill>
                  <a:srgbClr val="007045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	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007045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98186" y="1516395"/>
            <a:ext cx="10720714" cy="1826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本素材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为我图网独家原创模版，仅授权购买者本人使用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，版权受国家法律保护，请勿复制、传播、销售，否则将承担法律责任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；</a:t>
            </a:r>
            <a:endParaRPr kumimoji="0" lang="en-US" altLang="zh-CN" sz="16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如您在打开</a:t>
            </a: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文件时被提醒安装字体，可到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相关网站下载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字体文件，安装后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重启</a:t>
            </a: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PowerPoint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软件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即可；</a:t>
            </a:r>
            <a:endParaRPr kumimoji="0" lang="zh-CN" altLang="zh-CN" sz="16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171450" marR="0" lvl="0" indent="-171450" algn="l" defTabSz="6858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为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了保证各种动画和音乐特效准确实现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，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请您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使用最新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版本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的</a:t>
            </a: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Microsoft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PowerPoint 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软件进行编辑，</a:t>
            </a:r>
            <a:r>
              <a:rPr kumimoji="0" lang="zh-CN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如：</a:t>
            </a:r>
            <a:r>
              <a:rPr kumimoji="0" lang="en-US" altLang="zh-CN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PowerPoint2016 </a:t>
            </a:r>
            <a:r>
              <a:rPr kumimoji="0" lang="zh-CN" altLang="en-US" sz="1600" b="0" i="0" u="none" strike="noStrike" kern="1200" cap="none" spc="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。</a:t>
            </a:r>
            <a:endParaRPr kumimoji="0" lang="en-US" altLang="zh-CN" sz="1600" b="0" i="0" u="none" strike="noStrike" kern="1200" cap="none" spc="1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27" name="Picture 3" descr="C:\Users\Administrator\Desktop\我图网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10" y="4896003"/>
            <a:ext cx="168592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4"/>
          <p:cNvSpPr txBox="1"/>
          <p:nvPr/>
        </p:nvSpPr>
        <p:spPr>
          <a:xfrm>
            <a:off x="2525082" y="4679428"/>
            <a:ext cx="910454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3000"/>
              </a:lnSpc>
              <a:defRPr/>
            </a:pPr>
            <a:r>
              <a:rPr kumimoji="0" lang="zh-CN" altLang="en-US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本模板源文件下载链接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，复制到浏览器地址栏中打开，或右键打开超级链接</a:t>
            </a:r>
            <a:endParaRPr kumimoji="0" lang="en-US" altLang="zh-CN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ts val="3000"/>
              </a:lnSpc>
              <a:defRPr/>
            </a:pPr>
            <a:r>
              <a:rPr lang="en-US" altLang="zh-CN" sz="2500" dirty="0">
                <a:solidFill>
                  <a:prstClr val="black"/>
                </a:solidFill>
                <a:hlinkClick r:id="rId5"/>
              </a:rPr>
              <a:t>http://</a:t>
            </a:r>
            <a:r>
              <a:rPr lang="en-US" altLang="zh-CN" sz="2500" dirty="0" smtClean="0">
                <a:solidFill>
                  <a:prstClr val="black"/>
                </a:solidFill>
                <a:hlinkClick r:id="rId5"/>
              </a:rPr>
              <a:t>weili.ooopic.com/weili_16076979.html</a:t>
            </a:r>
            <a:r>
              <a:rPr lang="en-US" altLang="zh-CN" sz="2500" dirty="0" smtClean="0">
                <a:solidFill>
                  <a:prstClr val="black"/>
                </a:solidFill>
                <a:hlinkClick r:id="rId5"/>
              </a:rPr>
              <a:t>?tid=2017316</a:t>
            </a:r>
            <a:r>
              <a:rPr lang="en-US" altLang="zh-CN" sz="2500" dirty="0" smtClean="0">
                <a:solidFill>
                  <a:prstClr val="black"/>
                </a:solidFill>
              </a:rPr>
              <a:t>	</a:t>
            </a:r>
            <a:endParaRPr kumimoji="0" lang="zh-CN" altLang="en-US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7654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57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1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checker/>
      </p:transition>
    </mc:Choice>
    <mc:Fallback xmlns="">
      <p:transition spd="slow" advClick="0" advTm="0">
        <p:checker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B16A7439-0BA2-4563-88DB-BDD57CDAC982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StnUk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BErZ1J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EStnUm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RK2dSS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RK2dSW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RK2dST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RK2dSbO/s1BtAAAAcgAAABwAAAB1bml2ZXJzYWwvbG9jYWxfc2V0dGluZ3MueG1sDcw9DoMwDEDhnVNYnsrQv42BwMZYVSo9gBUshOTYKLGqcnuyveHT68d/EvhxLptpwOftgcAabdl0Dfidp2uHUJx0ITHlgGoI49D0YpHkw+4VFtiFDs4zpxrOL0pVvjMXVievZ7hE248W70NzAl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BErZ1JLeNraD8IAACQIAAAKQAAAHVuaXZlcnNhbC9za2luX2N1c3RvbWl6YXRpb25fc2V0dGluZ3MueG1stVrrbuJKEv5/nqLF6khnpVW4mFtWDCtfmsQaYjjYSWZ2tUIN7gQrtpu1G2Y44sc+zT7YPslWt+1gEyB2ZhZPonF11VfVdesLGcQvXqhvYs4C7w/CPRbalHMvfI6HvyA0WDKfRdOIxpTH9QPl0Qtd9s0Mn5igATXmJHRJ5OpiNB420Eh+UL+n9o0+vLW1dgv12riF+8jAHR3GrhXjWtFhzGg19UH9CCLBjeiShvw06qBeGH0rYIYxjbgZuvT7UCly54eKM7iJiOsBXzzstsWzz7TujbZ4ULvZ6XXwvqUqitJFesdoGo19r3fdU5sIN9qdhrLX+i2lpaBmp9O87u6bvVZHgbfRdRdQ2vi6i9q9drtl7Fu4BdJIVTWjpe97ynWzqYI23L/W96OR1ms0ULPZVNrGvtNVRloDAbcCGKrSFw5UDEVTuntVU5t9BY30kTZq77GBu3oH9Vu422js25qmNBoH5x5ml3fXgVp6Opk73wE8GYKToyK36ieSa7DcRBEwOzRY+4RTFJKAfqrJnAy5zFj025Ktd3+upQkqkzljz+wqUhMikAXY8ATWoC5HMjZpV74w8nTkuZ9qiw3nLLxaspAD1FXIooD4teGfktxJZ1ZGkm1pVEXuiSzpQV1PfsqKpbogn+G5JLRkwZqEuzF7ZlcLsnx5jtgmdEuZudqtaeR74QtwN657Or6oyPdibnIaFOzDffGUF1tDPGMqzOti8ZSS9MmC+pnGhvxUkDuofN8jR6JbL/a4FFWb4rkkuibPtBiAviqeyzIhaClGrSee94U4/c6BXRHl37rI7pMdjYpKknZ5UYqtN+uq+bSO2LNwdlHu/UC/yvkMuk/4LCxsiKeUkJigUFgqSqnb5PyNI8b09biXDALQAsHNN5eUJCGn2lyf3E1V6+t8PLmZzDXzpjbUk6pEoix/+a3V7X9vdrrQulLBklD2nToeF8GQBOs0ymFZzmwyngMgHs8t/MWpDcXvyqKTe2dsWrg2TP9TGWA6ww+1ofhdRvR+NsOWM7fHpoHnpj23Jo70yxg72KgNv7INWpEtRZyhrUe/Ib6iCPqzF1EU+54rB0TP9sINLaHPmNyppjWfYduZmbpjTqza0GZRtPuLRCYbvoLsWZEYuV5MFj51pVrIETm+zi9R8I+vPOBkAfHCqzLaZ+qjad3MnclkbM+xZWSU2hCHLjIiIjRVB5qpNp4BRkRgIf+Y+Fxmn0RAqu9XBrk1b27H8OMIQ26955UPP/wD1kwxhGRKwxKCkDh4Blln24+TmSF8CAoRQWsSx99Y5BaSJh+6EtimpU8gNXUnh+8ImAwbAu+FS0gduuQl8O6wbas3eK5NvkCOQ21OKgpNPkNJfq4o9BXbUEPYLiFmqQ/mjSoqQpRhViBZDS6JyHd/h8hyCXLCm1uPbWKgCA9DmchqjK8qa7Lx7/cQSFMdn6n2BBicLd+evS0FUyIX1rkSuqAN6dgQ2fX7vfn3+Ug1x9iYQ7oZk8e5I7ukUBqQHQoZR8TdknBJ0YIuyQYqYQdjrufKMRF5acK/Nt4fiPC0//yati7LwF9+/YBJhYZ3wjLYMIMy2Kes+XvahdvSGXzQEJHrZ60o44APm2Dr2FJn5uTnhCj2go2fdOmfEahX46oG6107ftxf5cP2fzDGTlqwZkJH0zxWSQjDSiyWHFg8/UqCpjUCdelpERq+OKJWArAmKYbF0A/APIDnCoY8gEerQTxizTYd2Gw90oU4fpQQlrWaRO10vMUh0adwQn8t1QV9YrBf8inZJhsZWLtk+MtEObdVKiwtjumMwXALMJ+TpAJU3wvEIaoc7P0dzlyRrAaF+Tyyje/K6va9F7kigJ83AX27D3uKWCCpPomzvE4Wpb/9oCHJFGeJ3mm1DcRrgZaOVa4+fyhiNlZn+u1cVy0dixOFqGe/vBxUh/DJ2LHnY1UTCFAmAeHLFazCT+KgVx4rOREYeKQCXjp5m5Joufrvv/9THubInoSKUupfq+JA8YuuiV/x/mExTuN/lsBxVK0oKl9KCqYHqky0/PnKMSFBf8qRhSTLUsACccdVSjWUQBpG1XFU/fYOqsSWRcE2EewFK4LcqbPP0PjkXr82vCPRCzROhzG/KpD0vMhNXtmGwxF3w30vpBXFf3glEpN3zOlcNQx59oca9b3lS7L8unCASe/5kM+eq+Dpt6oF3fkIkroer44pF7esa0FLSN4PDWF7cq17JRxuVHwCPZwXLmhCHjF/Kq623t7lAoO4iYM0HvJIHOmztzxHvGLf0tgNn4gfA1uedMw6BRumYrOYQhZpx9wzUTtuHjelHDM+MB/WBT2ZTg66SD+W0nVNXv3mFbzS3lgOx6x0KGf6gXjMb9Hv/A1/jnjMb4s1ZQLnurc2HQ/lRbP7OI1EeXqZ2AEPDWWXSnmytyKPsGAs7mXj3ERSQpEzYC4dyrXR8QKalrOg5Q2un7F4EL5uX+6EzGInpx2L7x0KA4f0rV/O3wH3uE/PJ7ecB5Rg3tXy/VQFpDynSiD5/uDYGQkV8d2afqrBQYQsV6LTxzWUYnyqCXcmX9Gck1tn/Uy0s5yktOayaCD7uWznlVSGootXU8WSYr8sNKi/8dOgfilCgxT2fADDTbCgEYYc8KDLpREqEvPsq+wq7EHuSI/kzozmAfgKsEM4I2WVkCMUEktuq7JqSV7y47C35J5PtzRrVTlCzjmX5z+IoTouJ7fKx/SJ59M7pVSugrTXHXKx2ANz9LNS8kSWV3I0UrHoOFnEcvYnulW2+BxsPLEcZW1apHu+QzN+FPX6CVXAe877g3p+mYUe9eZr1mMaiALe2T86+B9QSwMEFAACAAgARa2dSa5XRF6SEgAAq10AABcAAAB1bml2ZXJzYWwvdW5pdmVyc2FsLnBuZ+3caViSWd8AcBrKygztcZocE22ZxpnRXGpMJZcszcwCy1JnXDA1e8sMTTQFgcwKTUdmWsTcKMs0F9RpwQ3MrBhTM3NBUyEjN1wRAdlfnHrmSnuf9+N7vR9ur0u88M+57/v8z/mdhQ8n2QPuulpTXxMEAq122+d8GARaCgWBwPAVGur/+Fei3dR/lkQddt0Nor4yGFW/WXrC6aATCFRBWiU/tkz9fmXEvl+iQCBIw/zvEiaqMERdbpebs9OR2ICJfkRKyAkJcyDuYNwSBoh2YVXk5p7kkf3Llm3Zv89v39dfOW109l7j8rW109IHHskXdFYmbKgP0V29wi2mbY74poZQd8LG1ktoW1DEsD8ahQQf3Obf2Xl0mFF9r7WAgpGyz8wMK8QcDl3Y5VtjzY7lDk10eiOFQ3oWT0Bgrc9fnjiB72w8giikWiiiUPJBc4JklbOO5RefctMoMk91tG4b6D/HsR/VKE0q33RxiYZe4PnPXy4n8LSEw+zlRvEbbAp9tBbfK8IL3Ll+sjPMrOMHqytfFH518hamge6o5JPyEjOfL7o/CHzCyoM+wLY1udx7+PmiknqBgXo60OslD9JNEWa5fouizssrnE4vLrDh1JP9y5/kPfkafunagshI2C60DtR5+eKn26S+Tvmm8uvNjC3t4y25n4fGRzfsSFq9uLbOq31GQT5fZzy9H7FtQQS3OgmSlziyOMO7np0fAXktTb/aQwvJpPds/yx03h76TKMiYVHGEgqXmEBBKV952qyFL4jcKlvS5qSuxOIsJamT9OTKk8PbZOkHHlhjPw+VFyR2b9ixuL10rALzwYGHAjULnjYuiMxabYCpKwFe3EZrwHlgnzU++0M5V0+KQls/D4nQOuufaSzOap5GCRpkqnlg4IjNtwvqxlCnW12JL5otaBcaZPKVe+O477YW9vjnZZ7kQoISu7/Iasf5G5DzLgk/ZmsaL4i8Zp0fma/EF82mlQQJdAn88SbO/V5Plv3noe52p9M667/Iqn75myXlP1hc8hwIWRCR6s/3o7Yvmi1pSduSkhWmWx6gGn/GPjjxeRksLGl10BdZPQT2goG+WXYv4qfshXVDgtX9aAPsi2az3AA7vzYhP0S09WYoSvR5KBABYAAwABgADAAGAAOAAcAAYAAwABgADAAGAAOAAcAAYAAwABgADAAGAAOAAcAAYAAwABgADAAGAAOAAcAAYAAwABgADAAGAAOAAcAAYAAwABgADAAGAAOAAcAAYAAwABgADAAGAAOAAcAAYAAwABgADAAGAAOAAcAAYAAwABgADAAGAAOA4f8BhnfKXAhB1suJYRuAF99Gz4aWgB1mONGW/7j4kbWuL2mr369t4v+fsmV19OCiy/2vyf157f/pxxPu5DVgp+g07MCldTGtdoLmyWTj3G4cPwVZW0mrRkarePguxSVozIJS7+w07g1fJMc6VIocOm2D6YoPxo49aLYPqc4hNF7+tvVcMsudYo1Kg6DqFKLJYqSC99zlcu9lbzFtkmacIbCrt0lL27ygR9dKhrLWyRqGPeG8sdoKw96rE9WvHuXoltmaCRNlViTC6FyzOccAmktQSoo1Idx3XQo2JqLLT8V0VPKp7C4/cRNSOTP5mzV7jjKmHLKu67FXzLZbozgyttirvyuzdRjWpNKpnXlpIiYpWglKgTZUNurHwxDTTrScbp4qIyjGiFRaNJWYms2NMu0nG1Piz57r5dp1tld57/ul5eG4rOOmJJaZ8SkDQxo8YhW5+i2uJVn4JjoXO1n1XFBR/erNhN/YoFVvlOoJPgpd2ZXnKZb1ITKjN839tZnUlx1BrZpwNcLNEqje9XlspHGlUNRGws8O1YWdaY2Gq1xvpeGeX4YNUWR9w2eUdWlhzxMtU6rHuUaqufrAI0berPuk0rHfqq6nwP4w4ucpCSdDZampspiXw5UTjI7gUqZHuqfojcndklCYIuxY470maPCn1io02mQv7PDUnlgpXrHMvavM6ocSOseKG3XmULktrIR+hxxL32Lna1Z27SGsvkRFTYY8enqM43ZCEYLF5Fnj9emDjMrJSBUoNcMiDam4Xrd7jwKXfZfU9JNFZwlvau2VF817H+qxTLSDB91zniG8HeI/bDbqWW/2gmm47ez4cCHTwqurLwbJs9RuvT8Ssc7k7uHim/E4qFg4WGl75mMPsIvXOFVX627XulOM+/VP7KS6+9C8HwTAIGHm66Bp8om1wd9K3+7zMC4VDMpkl0PyG/rtbUlk0wPDHsbDQnGcVtE1foXm7fdtK1at/dc9I0e7jkZlfOdTn7azIymC3/8IdnTFMc5Wo5F7M3yqCWGUIyL/KTOvfVu8tufMZODG+3Fbd3alWX3sh3Fg4a8qdztbeF/BFkRya9xJWlUMISU/+Cg5BeK6lxgZwdpLlLrNyIVKwZLO5Mm5k9LMgapXJxFUWah1XoN8abw+VORypYqIYyFh9x1DQvoKgh2Zb2V/olVwfow3Iq+gz9UI+5Z1jTs89/Fgwelp/cJ8kbbAASKYOko25XSKH2tLBR1NpulpzzObXIg7r0BkAcWOGkcs88zWGUyKkqVv8ho2bs5rkCIba4bcWqMnRWPN/Jjaj+NYJR6sLXiRLIOPk5sdRvQiyJQ6/NaRN3yfaj90ZeKIh3mxzcOpPcuIb9cHtXyf6N6Aljw2nsUkP/t59oAYXShGEEwa0QjiaCSV3HCAsLmxu/0221pE1GPVhSOIvanZUtsu9joT6GMJXzgU++lgxF3Lweb02cNZ5KPd+86qtGUBeMngtacN4BRITQ/lZGnVxJ+eRfD3bsdamkzOyI5ejD7r23ZMLroinWIgi29WTvWjHqRFXTpf4cicHdy61uCU2dpLe/X01wRV//FhNpgXc+/Y7aD62eChNUEYOTk11ebPwagD1lf9opBmW2Hy9+vqumXafvaOBhjDkTNvueIW809DSnb7Lqn17zlnz5Dl3fnBGfI+cmxvgfKeTdvAsxuQ6MO2iuQ5h1vE9BYS+WjHYDstv9dXuilCIiWc5vmwmtbxwp0vR8p5zgQ/LxO9F7KC9W5pGyyp1jn9K5ZG//I8qRe//dmbJhSPEa4wCN7cWM0Jm2wKH+Ae8fTNtRtzm0AQpO0HsX3iyLwGDKfgVQtzZ9enKW9HxMsyZonRhhYOQ6WY4qiUVIY4O0D5gKI4Lc6Zij8hLkXhxvZwwJM1ORiONmGuIavzPVc1zLHuCu88LuRs5aR0RZP7UHR6Nb6fjEltJ0HFFYau9DrD9ttMXzKLX9xUwKxgI2m+U2VTd7Rx8gpmUB/HU3ROBwpPhbhv8GfLkt/KVShlGCVjLFmsEHPq6rpPMr4qUprB5jJnov990OS8AeUjTgNU6tQWvwyrxh7LEuOIylopr1jsKL491qF9nydIm4IO122dmB9KW4hputKtpOONrPRefRaUFKzv9NPSDgqfwU+k4UhVZwouHFDcZ9oZopYlSbenMesTpZxVkNLvAmSxaf2c+bnqG3f2m3U5TQKElIVPRWE31UwkH0IHjr2dqFFp/b2K8buTwArATtx9Z4H3+Bl+kYngFhgzN8MOIC6a6NTKJmuMrixrJ/WI7QenCCpZ1hjCe03HRAdFUzsMUVjA8s3ssaTZMoZLmdYOSg905YSIyezgUqct8prsqKncnTn1lmKs0vJ48PwUsw7qTGz5r8ebonCq7tx/QXkrMdVPj8lxnPA/X+j/c3hndUKU/PEVXEVgiUPhFFfkQsSoyvDCYm3FLOFHWCpFiQDvUVfV09zbZsgZ2/hafXeFU++KrUxnorSPa5N2Y43My+Ju3p4eH5hDXuJf5d82eh2hEqS6ioYYLZfl3xvuaDfUbv/7XtoPEoLhRcNG2730OxpR9N8yPBxvUvYSYZGGMp3msu346Yeo4+OzztiSND2ZU+q1GYm7WZcDNb+HSs+RFPVjSqI5PL1UxQ+8iq302iDGr8cupku7R18mjw67uxClBu5MV3S3DjSAoBD2n6uT9a/XaadhkP6PhYE1DEJ2tXol3j11isMNpfw94+uvNog6TDeHjacsC9Z9FnnY7oKTPw3+IsyROOq+7IVs7BlWusP/uUWQi+Jc7cO8AHzEONdnPvM7vU6nMv1Jgtf7iRL1LGWlyG4nHzXASC6OTKuy6g+ueWXy+nZT2rfTcxlb7LgzmpqXhGoQ45PrOXMvJns5ShGRbUiQ8/sLHBWjWWNJ2sqNv4wVCYTOy5HGOQrsuPxj/8hKMM6NfT+iK+LjOPH5DXLavmZkgCX8ybBxt7t5WWGrdX9gZO3DIOV6w8fZrmYtYU3hB0nMFUuDja7wZ5Ik+4n5vWWBll62HYThurXBjKsho6LHfgE70tNINyCrTKDsuOGc/mFHlcT/0qULmJGJnhMUehXcn+YQOpZwDqeaQ2+L2I/OcDhE2hJDPFPWbin0sSf+e03+8kmKOSM2fSSi9/vLMhFazzwlQyW6YpW1Ee59wADTWP/22lg+t1oUI6LX5rGt/e+XTw2upfXjS6f1Nobq+w7Vnfr50Zvbp02hRm3HNsI6ii6b40bdaRrEk0mFY13M0/bT1CmjZLhGl4Ml6am9F6yFUuiyHGmdwzhj58X+e04wvJtwIjdu6O50+cPdA69RZXqc5WkUpREm7rmdc+paSLRCcir5ESeF6r+xTih6IS5vl9nhOwcZIxaEOBcFPW936cMy8q1U+428GCY3V3UvzRn9gy4zY7bX5Ps17294B1TF9TwLNzEQ+YsaEfiz4naKEi0mOsrre29AE40UI67W5nf4MXN6Hbp9lggztdGZZ36I37neqnFZJSbo8Zt662MFmbN8rY+TSURNgpiNnRoynvFlkLICaPDrqJ2SsinLMZiAY3HIuC04qrGajjN+x8W1t3obf+AqBEijKqGlaU83BsuNbCa50puDll6qhvvjR/hd/CKj152DArJnau9Nxt0QA44nuDm25PjtA6bQLJx6Or824rHeucsQIij3aFAIywg4gZfKsU4+hlRJJyuYhroGVFOb1H3f2Zi6koNz/dJ+gwQ39tw+js5LRP0LIRzhfhv08bjdnL9HppGRiOZkSX5881WSexXlXJzj/DR458IeaNPyb6CTM6BS/+8FN1vjh4ZYNw7c2X30rkTzMoYzC3vU/EGXMndRvR21e2jyfXpuLNmsrrhMnC8bmInmBNrA03Q/jTlaYPPa6d010+UfVFQGjX69VSAXtBpBDZyJPUoIyUE6oioJspm9miw5RSThxoP/3uEadG8fpOZakJUJEVWoW/8s9yc0cjG8+14Dxxr/8sehsCspBXjf5xXmxXrMtv3ERrerI6+jEJrmZZW1ZG8D2dKaWe2LTTTCtYEM29BPw9+0qBdFeVjXUMHptS8k+W5T3ZpkJc7VohiSIbdigxJ0huJIDKfJ5JQ2Uf00EgYkICCyv2I3+i9XoueOjb/KPvxKCR41WkGW3Uv+Z2/1ahf9HmFCfJyFp2/ZzFLOdbFV5ADMqCkH6TtqsVJbWGwuDv9OMr/Cx8cWqji0P0IUvAN19PcwbuLI7ySIEFb+CHGGGTDVwcrcquC+n+EynCL7DKw/Xt7QEHyOb99fwVmVK+CmN+cKovx54TkC7FhL24AZPuimzXQYXlM6P9QMWUl8CceHChyE9/u18dPgtgFNMXqufwovfj3ZEEHNmLlkHj/w4enNgKveSI7QNl2dWUmD4CDpl8wtH9tJ+8Wu0hl4dpn/y/AuQw33xzwY+SxBV3wntBat9diPYQvzC+v/1fcUY+ZG2fj8qNY5cJvqa/Rg8FbNZGLcBXSf0XhkGStxi/KPol47ZljLXGy5gwGBSfnYcGMWvyuPHX7/HaYpnGqLqu2Kem/F3MhvqFVXQ/+PcNsIFF3YRRXFzL1lMWLCYmNFPSdQVE9WKYn/XRwUcXUoBP7ZljU79Bb+XVSpyTvUTn4Alh372/CzsMQ974lxWXf24BLu4YOqhnadpr+ydFxWmuQh29nx54x0Sj74DUc+ZI1K/8A6fqHhJMIndxrq+NmukNr6xCpHl2pL7MOwuxV8lCTT/ifYaclSVnz/OmR8pPjDNcQkz/sknMPDRfdYOe4QK6S53S3NzQv2lW+1kiAPkFlx4WA0wX500Ubbr2h+b1selPg/fztU4l56epL8VfOCMn05CVj1ooCTg9bU/g/HcCvUWyybsd9+2nvOO9UgjJm58OrvDq8+gqoUq1cWvmiPB1+ct/2uRKPIuq9XISZ1Ql5256dbilMWbrDfSbWOnCh0tG67rZQLKCq7sLbz76UeGTdvLjpZPPvULenTuShHWMdOpXo4mnCYewfm11/V/+KbiO6QW5jd0ZdGKSqQu9nzHu7ujUkg9Y+bC9yZujvwwn8DUEsDBBQAAgAIAEWtnUkdzc4+SQAAAGsAAAAbAAAAdW5pdmVyc2FsL3VuaXZlcnNhbC5wbmcueG1ss7GvyM1RKEstKs7Mz7NVMtQzULK34+WyKShKLctMLVeoAIoZ6RlAgJJCJSq3PDOlJAMoZGBkiRDMSM1MzyixVTI3R6jUB5oJAFBLAQIAABQAAgAIAEStnUkVDq0oZAQAAAcRAAAdAAAAAAAAAAEAAAAAAAAAAAB1bml2ZXJzYWwvY29tbW9uX21lc3NhZ2VzLmxuZ1BLAQIAABQAAgAIAEStnUkIfgsjKQMAAIYMAAAnAAAAAAAAAAEAAAAAAJ8EAAB1bml2ZXJzYWwvZmxhc2hfcHVibGlzaGluZ19zZXR0aW5ncy54bWxQSwECAAAUAAIACABErZ1JtfwJZLoCAABVCgAAIQAAAAAAAAABAAAAAAANCAAAdW5pdmVyc2FsL2ZsYXNoX3NraW5fc2V0dGluZ3MueG1sUEsBAgAAFAACAAgARK2dSSqWD2f+AgAAlwsAACYAAAAAAAAAAQAAAAAABgsAAHVuaXZlcnNhbC9odG1sX3B1Ymxpc2hpbmdfc2V0dGluZ3MueG1sUEsBAgAAFAACAAgARK2dSWhxUpGaAQAAHwYAAB8AAAAAAAAAAQAAAAAASA4AAHVuaXZlcnNhbC9odG1sX3NraW5fc2V0dGluZ3MuanNQSwECAAAUAAIACABErZ1JPTwv0cEAAADlAQAAGgAAAAAAAAABAAAAAAAfEAAAdW5pdmVyc2FsL2kxOG5fcHJlc2V0cy54bWxQSwECAAAUAAIACABErZ1Js7+zUG0AAAByAAAAHAAAAAAAAAABAAAAAAAYEQAAdW5pdmVyc2FsL2xvY2FsX3NldHRpbmdzLnhtbFBLAQIAABQAAgAIAESUV0cjtE77+wIAALAIAAAUAAAAAAAAAAEAAAAAAL8RAAB1bml2ZXJzYWwvcGxheWVyLnhtbFBLAQIAABQAAgAIAEStnUkt42toPwgAAJAgAAApAAAAAAAAAAEAAAAAAOwUAAB1bml2ZXJzYWwvc2tpbl9jdXN0b21pemF0aW9uX3NldHRpbmdzLnhtbFBLAQIAABQAAgAIAEWtnUmuV0RekhIAAKtdAAAXAAAAAAAAAAAAAAAAAHIdAAB1bml2ZXJzYWwvdW5pdmVyc2FsLnBuZ1BLAQIAABQAAgAIAEWtnUkdzc4+SQAAAGsAAAAbAAAAAAAAAAEAAAAAADkwAAB1bml2ZXJzYWwvdW5pdmVyc2FsLnBuZy54bWxQSwUGAAAAAAsACwBJAwAAuzA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PPT16"/>
</p:tagLst>
</file>

<file path=ppt/theme/theme1.xml><?xml version="1.0" encoding="utf-8"?>
<a:theme xmlns:a="http://schemas.openxmlformats.org/drawingml/2006/main" name="Nordri Tools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137</Words>
  <Application>Microsoft Office PowerPoint</Application>
  <PresentationFormat>宽屏</PresentationFormat>
  <Paragraphs>10</Paragraphs>
  <Slides>4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  <vt:variant>
        <vt:lpstr>自定义放映</vt:lpstr>
      </vt:variant>
      <vt:variant>
        <vt:i4>1</vt:i4>
      </vt:variant>
    </vt:vector>
  </HeadingPairs>
  <TitlesOfParts>
    <vt:vector size="13" baseType="lpstr">
      <vt:lpstr>等线</vt:lpstr>
      <vt:lpstr>等线 Light</vt:lpstr>
      <vt:lpstr>宋体</vt:lpstr>
      <vt:lpstr>微软雅黑</vt:lpstr>
      <vt:lpstr>Arial</vt:lpstr>
      <vt:lpstr>Calibri</vt:lpstr>
      <vt:lpstr>Nordri ToolsTheme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PPT16</dc:title>
  <dc:creator>zholong</dc:creator>
  <cp:lastModifiedBy>WIN7</cp:lastModifiedBy>
  <cp:revision>108</cp:revision>
  <dcterms:created xsi:type="dcterms:W3CDTF">2017-01-11T04:38:19Z</dcterms:created>
  <dcterms:modified xsi:type="dcterms:W3CDTF">2017-04-25T06:27:55Z</dcterms:modified>
</cp:coreProperties>
</file>

<file path=docProps/thumbnail.jpeg>
</file>